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845371b7bfc4e7e" /><Relationship Type="http://schemas.openxmlformats.org/officeDocument/2006/relationships/extended-properties" Target="/docProps/app.xml" Id="R81d0ea4d38a64eb3" /><Relationship Type="http://schemas.openxmlformats.org/officeDocument/2006/relationships/officeDocument" Target="/ppt/presentation.xml" Id="R30a6ce30772142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7bfdff7e42844d1"/>
  </p:sldMasterIdLst>
  <p:notesMasterIdLst>
    <p:notesMasterId xmlns:r="http://schemas.openxmlformats.org/officeDocument/2006/relationships" r:id="R83585a546c374702"/>
  </p:notesMasterIdLst>
  <p:sldIdLst>
    <p:sldId xmlns:r="http://schemas.openxmlformats.org/officeDocument/2006/relationships" id="256" r:id="R8bf5e6612be04129"/>
    <p:sldId xmlns:r="http://schemas.openxmlformats.org/officeDocument/2006/relationships" id="257" r:id="R311c1302a54a42ab"/>
    <p:sldId xmlns:r="http://schemas.openxmlformats.org/officeDocument/2006/relationships" id="258" r:id="R412973c31fa84cd0"/>
    <p:sldId xmlns:r="http://schemas.openxmlformats.org/officeDocument/2006/relationships" id="259" r:id="R9ccee1b24a4343b2"/>
    <p:sldId xmlns:r="http://schemas.openxmlformats.org/officeDocument/2006/relationships" id="260" r:id="R2ea11372788a4e39"/>
    <p:sldId xmlns:r="http://schemas.openxmlformats.org/officeDocument/2006/relationships" id="261" r:id="R214761714c0d44a7"/>
    <p:sldId xmlns:r="http://schemas.openxmlformats.org/officeDocument/2006/relationships" id="262" r:id="R6e606b67f76e4c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c7fd57db7d4476f" /><Relationship Type="http://schemas.openxmlformats.org/officeDocument/2006/relationships/slideMaster" Target="/ppt/slideMasters/slideMaster1.xml" Id="R57bfdff7e42844d1" /><Relationship Type="http://schemas.openxmlformats.org/officeDocument/2006/relationships/notesMaster" Target="/ppt/notesMasters/notesMaster1.xml" Id="R83585a546c374702" /><Relationship Type="http://schemas.openxmlformats.org/officeDocument/2006/relationships/presProps" Target="/ppt/presProps.xml" Id="R96ebfb92a6c04097" /><Relationship Type="http://schemas.openxmlformats.org/officeDocument/2006/relationships/tableStyles" Target="/ppt/tableStyles.xml" Id="R17436b091a3045d9" /><Relationship Type="http://schemas.openxmlformats.org/officeDocument/2006/relationships/slide" Target="/ppt/slides/slide1.xml" Id="R8bf5e6612be04129" /><Relationship Type="http://schemas.openxmlformats.org/officeDocument/2006/relationships/slide" Target="/ppt/slides/slide2.xml" Id="R311c1302a54a42ab" /><Relationship Type="http://schemas.openxmlformats.org/officeDocument/2006/relationships/slide" Target="/ppt/slides/slide3.xml" Id="R412973c31fa84cd0" /><Relationship Type="http://schemas.openxmlformats.org/officeDocument/2006/relationships/slide" Target="/ppt/slides/slide4.xml" Id="R9ccee1b24a4343b2" /><Relationship Type="http://schemas.openxmlformats.org/officeDocument/2006/relationships/slide" Target="/ppt/slides/slide5.xml" Id="R2ea11372788a4e39" /><Relationship Type="http://schemas.openxmlformats.org/officeDocument/2006/relationships/slide" Target="/ppt/slides/slide6.xml" Id="R214761714c0d44a7" /><Relationship Type="http://schemas.openxmlformats.org/officeDocument/2006/relationships/slide" Target="/ppt/slides/slide7.xml" Id="R6e606b67f76e4c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ac9c39d0de4b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a9373fdb054335" /><Relationship Type="http://schemas.openxmlformats.org/officeDocument/2006/relationships/notesMaster" Target="/ppt/notesMasters/notesMaster1.xml" Id="R6c005bcb13bb4f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f7be9b0bb54bd8" /><Relationship Type="http://schemas.openxmlformats.org/officeDocument/2006/relationships/notesMaster" Target="/ppt/notesMasters/notesMaster1.xml" Id="R1b1a6f7a904f43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adaed08b504304" /><Relationship Type="http://schemas.openxmlformats.org/officeDocument/2006/relationships/notesMaster" Target="/ppt/notesMasters/notesMaster1.xml" Id="R7d52e4ad8d4a44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4c2575c25840fb" /><Relationship Type="http://schemas.openxmlformats.org/officeDocument/2006/relationships/notesMaster" Target="/ppt/notesMasters/notesMaster1.xml" Id="Rd0262891519c43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32fe22c50c4b3b" /><Relationship Type="http://schemas.openxmlformats.org/officeDocument/2006/relationships/notesMaster" Target="/ppt/notesMasters/notesMaster1.xml" Id="R2aa3e1f9aab640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d5de96873554aa8" /><Relationship Type="http://schemas.openxmlformats.org/officeDocument/2006/relationships/notesMaster" Target="/ppt/notesMasters/notesMaster1.xml" Id="Rf1276becb82d431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9baec49bf64175" /><Relationship Type="http://schemas.openxmlformats.org/officeDocument/2006/relationships/notesMaster" Target="/ppt/notesMasters/notesMaster1.xml" Id="Rac3ad129b73d4f9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template. Replace all bracketed placeholders with approved content. Original v3 logo source: review/assets. Draft 0.3.0-draft.1. Image provenance: production/assets/website-home.jpg copied from public/media/hero-poster.jpg. Illustrative scene, not actual premises.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template. Replace all bracketed placeholders with approved content. Original v3 logo source: review/assets. Draft 0.3.0-draft.1.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template. Replace all bracketed placeholders with approved content. Original v3 logo source: review/assets. Draft 0.3.0-draft.1.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template. Replace all bracketed placeholders with approved content. Original v3 logo source: review/assets. Draft 0.3.0-draft.1.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template. Replace all bracketed placeholders with approved content. Original v3 logo source: review/assets. Draft 0.3.0-draft.1. Chart values 1, 2, 3 are fictional placeholders, not Woblar or client results.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template. Replace all bracketed placeholders with approved content. Original v3 logo source: review/assets. Draft 0.3.0-draft.1.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template. Replace all bracketed placeholders with approved content. Original v3 logo source: review/assets. Draft 0.3.0-draft.1.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18791133c4411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42d96dbac74fc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549ecf293b4ed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d190ed359a469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a74785f9c347d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d4b3a16cd0486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461FFC-E8FA-413D-939C-3D93177BC3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BF11FF6-0BBE-4237-941C-B33A211FE8C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E7E98F6-229B-4919-93A6-2A87DA9A11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9068162-BD2E-41B2-8016-02563D7A4C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9E84102-32FC-4ACD-B85C-36C133E1D5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010C4B2-334F-4198-8489-D66B6A5BA8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848E47-EF55-47A8-8673-DCB856EF4A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E43C261-CD5F-4915-A51F-937EADD4F8D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CA364F1-92A7-45B8-A96E-7D2E66538B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2CC7408-1FE4-442E-9A44-558183A13A7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5128f659b1488f" /><Relationship Type="http://schemas.openxmlformats.org/officeDocument/2006/relationships/slideLayout" Target="/ppt/slideLayouts/slideLayout1.xml" Id="Rd16ac4ad87804ce7" /><Relationship Type="http://schemas.openxmlformats.org/officeDocument/2006/relationships/slideLayout" Target="/ppt/slideLayouts/slideLayout2.xml" Id="Race9261c8a6d4a3a" /><Relationship Type="http://schemas.openxmlformats.org/officeDocument/2006/relationships/slideLayout" Target="/ppt/slideLayouts/slideLayout3.xml" Id="R50a48716f7334e11" /><Relationship Type="http://schemas.openxmlformats.org/officeDocument/2006/relationships/slideLayout" Target="/ppt/slideLayouts/slideLayout4.xml" Id="Refbb8035d0df4cd0" /><Relationship Type="http://schemas.openxmlformats.org/officeDocument/2006/relationships/slideLayout" Target="/ppt/slideLayouts/slideLayout5.xml" Id="Rc1df45cf90fe4104" /><Relationship Type="http://schemas.openxmlformats.org/officeDocument/2006/relationships/slideLayout" Target="/ppt/slideLayouts/slideLayout6.xml" Id="R97e71ba1136f47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6ac4ad87804ce7"/>
    <p:sldLayoutId xmlns:r="http://schemas.openxmlformats.org/officeDocument/2006/relationships" id="2147483650" r:id="Race9261c8a6d4a3a"/>
    <p:sldLayoutId xmlns:r="http://schemas.openxmlformats.org/officeDocument/2006/relationships" id="2147483651" r:id="R50a48716f7334e11"/>
    <p:sldLayoutId xmlns:r="http://schemas.openxmlformats.org/officeDocument/2006/relationships" id="2147483652" r:id="Refbb8035d0df4cd0"/>
    <p:sldLayoutId xmlns:r="http://schemas.openxmlformats.org/officeDocument/2006/relationships" id="2147483653" r:id="Rc1df45cf90fe4104"/>
    <p:sldLayoutId xmlns:r="http://schemas.openxmlformats.org/officeDocument/2006/relationships" id="2147483654" r:id="R97e71ba1136f47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16f94092ad4207" /><Relationship Type="http://schemas.openxmlformats.org/officeDocument/2006/relationships/image" Target="/ppt/media/image.png" Id="Ra7386a50dd084cad" /><Relationship Type="http://schemas.openxmlformats.org/officeDocument/2006/relationships/image" Target="/ppt/media/image.jpeg" Id="R6c4f2e0ca0944997" /><Relationship Type="http://schemas.openxmlformats.org/officeDocument/2006/relationships/notesSlide" Target="/ppt/notesSlides/notesSlide1.xml" Id="R7ec8671b7c694b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3e8bfe6e364f67" /><Relationship Type="http://schemas.openxmlformats.org/officeDocument/2006/relationships/image" Target="/ppt/media/image2.png" Id="R2c7cd5bf600d4126" /><Relationship Type="http://schemas.openxmlformats.org/officeDocument/2006/relationships/notesSlide" Target="/ppt/notesSlides/notesSlide2.xml" Id="R4f416d23a6084f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a661583c4446bd" /><Relationship Type="http://schemas.openxmlformats.org/officeDocument/2006/relationships/image" Target="/ppt/media/image3.png" Id="Rf1138c5633534e4d" /><Relationship Type="http://schemas.openxmlformats.org/officeDocument/2006/relationships/notesSlide" Target="/ppt/notesSlides/notesSlide3.xml" Id="Rbde9a04fb7ef45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69473b4ec649fb" /><Relationship Type="http://schemas.openxmlformats.org/officeDocument/2006/relationships/image" Target="/ppt/media/image4.png" Id="Re5a7acc13a844f62" /><Relationship Type="http://schemas.openxmlformats.org/officeDocument/2006/relationships/notesSlide" Target="/ppt/notesSlides/notesSlide4.xml" Id="Rdcd30a3e1d8e4b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bb9d53f57d47ae" /><Relationship Type="http://schemas.openxmlformats.org/officeDocument/2006/relationships/image" Target="/ppt/media/image5.png" Id="R7010774258244e63" /><Relationship Type="http://schemas.openxmlformats.org/officeDocument/2006/relationships/chart" Target="/ppt/slides/charts/chart1.xml" Id="Rdcd3b6a97fa343dc" /><Relationship Type="http://schemas.openxmlformats.org/officeDocument/2006/relationships/notesSlide" Target="/ppt/notesSlides/notesSlide5.xml" Id="R784b2030a52e4bb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6c4a91bbca4be6" /><Relationship Type="http://schemas.openxmlformats.org/officeDocument/2006/relationships/image" Target="/ppt/media/image6.png" Id="R8ece9bf30e584e67" /><Relationship Type="http://schemas.openxmlformats.org/officeDocument/2006/relationships/notesSlide" Target="/ppt/notesSlides/notesSlide6.xml" Id="R824b741b15fc4d0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723caa56484e85" /><Relationship Type="http://schemas.openxmlformats.org/officeDocument/2006/relationships/image" Target="/ppt/media/image7.png" Id="Re8ec2bebcb2e42e1" /><Relationship Type="http://schemas.openxmlformats.org/officeDocument/2006/relationships/notesSlide" Target="/ppt/notesSlides/notesSlide7.xml" Id="R836a394a5cac48b5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varyColors val="0"/>
        <c:ser>
          <c:idx val="0"/>
          <c:order val="0"/>
          <c:tx>
            <c:v>Illustrative data</c:v>
          </c:tx>
          <c:spPr>
            <a:solidFill xmlns:a="http://schemas.openxmlformats.org/drawingml/2006/main">
              <a:srgbClr val="345AFF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[A]</c:v>
                </c:pt>
                <c:pt idx="1">
                  <c:v>[B]</c:v>
                </c:pt>
                <c:pt idx="2">
                  <c:v>[C]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A9AEA9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3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2EAC37-B39C-4B55-B4D4-CEF8037F21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386a50dd084cad"/>
          <a:stretch xmlns:a="http://schemas.openxmlformats.org/drawingml/2006/main"/>
        </p:blipFill>
        <p:spPr>
          <a:xfrm xmlns:a="http://schemas.openxmlformats.org/drawingml/2006/main">
            <a:off x="574638" y="285750"/>
            <a:ext cx="1898724" cy="638175"/>
          </a:xfrm>
          <a:prstGeom xmlns:a="http://schemas.openxmlformats.org/drawingml/2006/main" prst="rect">
            <a:avLst/>
          </a:prstGeom>
        </p:spPr>
      </p:pic>
      <p:sp>
        <p:nvSpPr>
          <p:cNvPr id="2" name="[Presentation title]">
            <a:extLst xmlns:a="http://schemas.openxmlformats.org/drawingml/2006/main">
              <a:ext uri="{FF2B5EF4-FFF2-40B4-BE49-F238E27FC236}">
                <a16:creationId xmlns:a16="http://schemas.microsoft.com/office/drawing/2014/main" id="{10959F93-F6F3-46CE-9F3E-A3D91F95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525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360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pPr>
            <a:r>
              <a:rPr sz="3600" b="0">
                <a:solidFill>
                  <a:srgbClr val="F1F0E9"/>
                </a:solidFill>
                <a:latin typeface="Geist"/>
                <a:ea typeface="Geist"/>
                <a:cs typeface="Geist"/>
              </a:rPr>
              <a:t>[Presentation title]</a:t>
            </a:r>
          </a:p>
        </p:txBody>
      </p:sp>
      <p:sp>
        <p:nvSpPr>
          <p:cNvPr id="3" name="01">
            <a:extLst xmlns:a="http://schemas.openxmlformats.org/drawingml/2006/main">
              <a:ext uri="{FF2B5EF4-FFF2-40B4-BE49-F238E27FC236}">
                <a16:creationId xmlns:a16="http://schemas.microsoft.com/office/drawing/2014/main" id="{449CFF83-E353-4D18-8223-9F3C7E097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293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A8B9FF"/>
                </a:solidFill>
                <a:latin typeface="Geist"/>
                <a:ea typeface="Geist"/>
                <a:cs typeface="Geist"/>
              </a:rPr>
              <a:t>01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1FF85E-0729-45D5-BDD7-8CFE257B39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4f2e0ca0944997"/>
          <a:stretch xmlns:a="http://schemas.openxmlformats.org/drawingml/2006/main"/>
        </p:blipFill>
        <p:spPr>
          <a:xfrm xmlns:a="http://schemas.openxmlformats.org/drawingml/2006/main">
            <a:off x="6667500" y="2503884"/>
            <a:ext cx="5524500" cy="3107531"/>
          </a:xfrm>
          <a:prstGeom xmlns:a="http://schemas.openxmlformats.org/drawingml/2006/main" prst="rect">
            <a:avLst/>
          </a:prstGeom>
        </p:spPr>
      </p:pic>
      <p:sp>
        <p:nvSpPr>
          <p:cNvPr id="5" name="[Audience or project]">
            <a:extLst xmlns:a="http://schemas.openxmlformats.org/drawingml/2006/main">
              <a:ext uri="{FF2B5EF4-FFF2-40B4-BE49-F238E27FC236}">
                <a16:creationId xmlns:a16="http://schemas.microsoft.com/office/drawing/2014/main" id="{A5360F29-782D-48AE-9611-A79C4BA18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523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pPr>
            <a:r>
              <a:rPr sz="2400" b="0">
                <a:solidFill>
                  <a:srgbClr val="A8B9FF"/>
                </a:solidFill>
                <a:latin typeface="Geist"/>
                <a:ea typeface="Geist"/>
                <a:cs typeface="Geist"/>
              </a:rPr>
              <a:t>[Audience or project]</a:t>
            </a:r>
          </a:p>
        </p:txBody>
      </p:sp>
      <p:sp>
        <p:nvSpPr>
          <p:cNvPr id="6" name="[Presenter]    [Date]">
            <a:extLst xmlns:a="http://schemas.openxmlformats.org/drawingml/2006/main">
              <a:ext uri="{FF2B5EF4-FFF2-40B4-BE49-F238E27FC236}">
                <a16:creationId xmlns:a16="http://schemas.microsoft.com/office/drawing/2014/main" id="{543011EC-A6BD-455C-8535-216F20204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76850"/>
            <a:ext cx="5238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pPr>
            <a:r>
              <a:rPr sz="1800" b="0">
                <a:solidFill>
                  <a:srgbClr val="F1F0E9"/>
                </a:solidFill>
                <a:latin typeface="Geist"/>
                <a:ea typeface="Geist"/>
                <a:cs typeface="Geist"/>
              </a:rPr>
              <a:t>[Presenter]    [Date]</a:t>
            </a:r>
          </a:p>
        </p:txBody>
      </p:sp>
    </p:spTree>
    <p:extLst>
      <p:ext uri="{BB962C8B-B14F-4D97-AF65-F5344CB8AC3E}">
        <p14:creationId xmlns:p14="http://schemas.microsoft.com/office/powerpoint/2010/main" val="11508287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3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E7665B-B3A0-48EE-91AE-5B8C7E2502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7cd5bf600d4126"/>
          <a:stretch xmlns:a="http://schemas.openxmlformats.org/drawingml/2006/main"/>
        </p:blipFill>
        <p:spPr>
          <a:xfrm xmlns:a="http://schemas.openxmlformats.org/drawingml/2006/main">
            <a:off x="574638" y="285750"/>
            <a:ext cx="1898724" cy="638175"/>
          </a:xfrm>
          <a:prstGeom xmlns:a="http://schemas.openxmlformats.org/drawingml/2006/main" prst="rect">
            <a:avLst/>
          </a:prstGeom>
        </p:spPr>
      </p:pic>
      <p:sp>
        <p:nvSpPr>
          <p:cNvPr id="2" name="[Section title]">
            <a:extLst xmlns:a="http://schemas.openxmlformats.org/drawingml/2006/main">
              <a:ext uri="{FF2B5EF4-FFF2-40B4-BE49-F238E27FC236}">
                <a16:creationId xmlns:a16="http://schemas.microsoft.com/office/drawing/2014/main" id="{E6DF2401-C9A4-49B9-A0FA-36BD9DA5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525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360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pPr>
            <a:r>
              <a:rPr sz="3600" b="0">
                <a:solidFill>
                  <a:srgbClr val="F1F0E9"/>
                </a:solidFill>
                <a:latin typeface="Geist"/>
                <a:ea typeface="Geist"/>
                <a:cs typeface="Geist"/>
              </a:rPr>
              <a:t>[Section title]</a:t>
            </a:r>
          </a:p>
        </p:txBody>
      </p:sp>
      <p:sp>
        <p:nvSpPr>
          <p:cNvPr id="3" name="02">
            <a:extLst xmlns:a="http://schemas.openxmlformats.org/drawingml/2006/main">
              <a:ext uri="{FF2B5EF4-FFF2-40B4-BE49-F238E27FC236}">
                <a16:creationId xmlns:a16="http://schemas.microsoft.com/office/drawing/2014/main" id="{87294D61-05D0-4314-B1DB-8299337B6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293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A8B9FF"/>
                </a:solidFill>
                <a:latin typeface="Geist"/>
                <a:ea typeface="Geist"/>
                <a:cs typeface="Geist"/>
              </a:rPr>
              <a:t>02</a:t>
            </a:r>
          </a:p>
        </p:txBody>
      </p:sp>
      <p:sp>
        <p:nvSpPr>
          <p:cNvPr id="4" name="[A concise introduction to this section]">
            <a:extLst xmlns:a="http://schemas.openxmlformats.org/drawingml/2006/main">
              <a:ext uri="{FF2B5EF4-FFF2-40B4-BE49-F238E27FC236}">
                <a16:creationId xmlns:a16="http://schemas.microsoft.com/office/drawing/2014/main" id="{A1AA07A2-CD54-4968-A515-F7C00A4E8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95600"/>
            <a:ext cx="10287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300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pPr>
            <a:r>
              <a:rPr sz="3000" b="0">
                <a:solidFill>
                  <a:srgbClr val="A8B9FF"/>
                </a:solidFill>
                <a:latin typeface="Geist"/>
                <a:ea typeface="Geist"/>
                <a:cs typeface="Geist"/>
              </a:rPr>
              <a:t>[A concise introduction to this section]</a:t>
            </a:r>
          </a:p>
        </p:txBody>
      </p:sp>
    </p:spTree>
    <p:extLst>
      <p:ext uri="{BB962C8B-B14F-4D97-AF65-F5344CB8AC3E}">
        <p14:creationId xmlns:p14="http://schemas.microsoft.com/office/powerpoint/2010/main" val="17169552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B7AF21-583B-406C-B1B7-89A13AF66E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138c5633534e4d"/>
          <a:stretch xmlns:a="http://schemas.openxmlformats.org/drawingml/2006/main"/>
        </p:blipFill>
        <p:spPr>
          <a:xfrm xmlns:a="http://schemas.openxmlformats.org/drawingml/2006/main">
            <a:off x="574638" y="285750"/>
            <a:ext cx="1898724" cy="638175"/>
          </a:xfrm>
          <a:prstGeom xmlns:a="http://schemas.openxmlformats.org/drawingml/2006/main" prst="rect">
            <a:avLst/>
          </a:prstGeom>
        </p:spPr>
      </p:pic>
      <p:sp>
        <p:nvSpPr>
          <p:cNvPr id="2" name="[The useful finding]">
            <a:extLst xmlns:a="http://schemas.openxmlformats.org/drawingml/2006/main">
              <a:ext uri="{FF2B5EF4-FFF2-40B4-BE49-F238E27FC236}">
                <a16:creationId xmlns:a16="http://schemas.microsoft.com/office/drawing/2014/main" id="{C8804236-8E5A-4517-8919-A58177F1E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525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360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pPr>
            <a:r>
              <a:rPr sz="3600" b="0">
                <a:solidFill>
                  <a:srgbClr val="101312"/>
                </a:solidFill>
                <a:latin typeface="Geist"/>
                <a:ea typeface="Geist"/>
                <a:cs typeface="Geist"/>
              </a:rPr>
              <a:t>[The useful finding]</a:t>
            </a:r>
          </a:p>
        </p:txBody>
      </p:sp>
      <p:sp>
        <p:nvSpPr>
          <p:cNvPr id="3" name="03">
            <a:extLst xmlns:a="http://schemas.openxmlformats.org/drawingml/2006/main">
              <a:ext uri="{FF2B5EF4-FFF2-40B4-BE49-F238E27FC236}">
                <a16:creationId xmlns:a16="http://schemas.microsoft.com/office/drawing/2014/main" id="{61C0AEFF-C084-4E17-BB5F-D8357D00B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293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101312"/>
                </a:solidFill>
                <a:latin typeface="Geist"/>
                <a:ea typeface="Geist"/>
                <a:cs typeface="Geist"/>
              </a:rPr>
              <a:t>03</a:t>
            </a:r>
          </a:p>
        </p:txBody>
      </p:sp>
      <p:sp>
        <p:nvSpPr>
          <p:cNvPr id="4" name="[State one finding in plain language.]">
            <a:extLst xmlns:a="http://schemas.openxmlformats.org/drawingml/2006/main">
              <a:ext uri="{FF2B5EF4-FFF2-40B4-BE49-F238E27FC236}">
                <a16:creationId xmlns:a16="http://schemas.microsoft.com/office/drawing/2014/main" id="{DB229734-D5B0-4E88-B3E4-57BD7AF47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38425"/>
            <a:ext cx="1019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pPr>
            <a:r>
              <a:rPr sz="2400" b="0">
                <a:solidFill>
                  <a:srgbClr val="101312"/>
                </a:solidFill>
                <a:latin typeface="Geist"/>
                <a:ea typeface="Geist"/>
                <a:cs typeface="Geist"/>
              </a:rPr>
              <a:t>[State one finding in plain language.]</a:t>
            </a:r>
          </a:p>
        </p:txBody>
      </p:sp>
      <p:sp>
        <p:nvSpPr>
          <p:cNvPr id="5" name="[Explain the evidence and what it means for the reader. Keep the source and any important limitations close to the claim.]">
            <a:extLst xmlns:a="http://schemas.openxmlformats.org/drawingml/2006/main">
              <a:ext uri="{FF2B5EF4-FFF2-40B4-BE49-F238E27FC236}">
                <a16:creationId xmlns:a16="http://schemas.microsoft.com/office/drawing/2014/main" id="{8E4499F5-A4F4-4251-B724-75E0CAE3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19500"/>
            <a:ext cx="9906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pPr>
            <a:r>
              <a:rPr sz="2025" b="0">
                <a:solidFill>
                  <a:srgbClr val="101312"/>
                </a:solidFill>
                <a:latin typeface="Geist"/>
                <a:ea typeface="Geist"/>
                <a:cs typeface="Geist"/>
              </a:rPr>
              <a:t>[Explain the evidence and what it means for the reader. Keep the source and any important limitations close to the claim.]</a:t>
            </a:r>
          </a:p>
        </p:txBody>
      </p:sp>
      <p:sp>
        <p:nvSpPr>
          <p:cNvPr id="6" name="[Source and date]">
            <a:extLst xmlns:a="http://schemas.openxmlformats.org/drawingml/2006/main">
              <a:ext uri="{FF2B5EF4-FFF2-40B4-BE49-F238E27FC236}">
                <a16:creationId xmlns:a16="http://schemas.microsoft.com/office/drawing/2014/main" id="{A3C20A5A-0E27-4AFE-AE41-F2C141411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857875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101312"/>
                </a:solidFill>
                <a:latin typeface="Geist"/>
                <a:ea typeface="Geist"/>
                <a:cs typeface="Geist"/>
              </a:rPr>
              <a:t>[Source and date]</a:t>
            </a:r>
          </a:p>
        </p:txBody>
      </p:sp>
    </p:spTree>
    <p:extLst>
      <p:ext uri="{BB962C8B-B14F-4D97-AF65-F5344CB8AC3E}">
        <p14:creationId xmlns:p14="http://schemas.microsoft.com/office/powerpoint/2010/main" val="2114786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0D18F7-6A5D-4B30-AC0A-6A0D63854C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a7acc13a844f62"/>
          <a:stretch xmlns:a="http://schemas.openxmlformats.org/drawingml/2006/main"/>
        </p:blipFill>
        <p:spPr>
          <a:xfrm xmlns:a="http://schemas.openxmlformats.org/drawingml/2006/main">
            <a:off x="574638" y="285750"/>
            <a:ext cx="1898724" cy="638175"/>
          </a:xfrm>
          <a:prstGeom xmlns:a="http://schemas.openxmlformats.org/drawingml/2006/main" prst="rect">
            <a:avLst/>
          </a:prstGeom>
        </p:spPr>
      </p:pic>
      <p:sp>
        <p:nvSpPr>
          <p:cNvPr id="2" name="[Comparison or scope]">
            <a:extLst xmlns:a="http://schemas.openxmlformats.org/drawingml/2006/main">
              <a:ext uri="{FF2B5EF4-FFF2-40B4-BE49-F238E27FC236}">
                <a16:creationId xmlns:a16="http://schemas.microsoft.com/office/drawing/2014/main" id="{65F39357-5580-418B-B311-3E7ADE34C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525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360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pPr>
            <a:r>
              <a:rPr sz="3600" b="0">
                <a:solidFill>
                  <a:srgbClr val="101312"/>
                </a:solidFill>
                <a:latin typeface="Geist"/>
                <a:ea typeface="Geist"/>
                <a:cs typeface="Geist"/>
              </a:rPr>
              <a:t>[Comparison or scope]</a:t>
            </a:r>
          </a:p>
        </p:txBody>
      </p:sp>
      <p:sp>
        <p:nvSpPr>
          <p:cNvPr id="3" name="04">
            <a:extLst xmlns:a="http://schemas.openxmlformats.org/drawingml/2006/main">
              <a:ext uri="{FF2B5EF4-FFF2-40B4-BE49-F238E27FC236}">
                <a16:creationId xmlns:a16="http://schemas.microsoft.com/office/drawing/2014/main" id="{E2BEC985-9079-4F8B-B805-C2358A8E5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293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101312"/>
                </a:solidFill>
                <a:latin typeface="Geist"/>
                <a:ea typeface="Geist"/>
                <a:cs typeface="Geist"/>
              </a:rPr>
              <a:t>04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64E187-4D7D-4D64-B283-D3A9431C3C99}"/>
              </a:ext>
            </a:extLst>
          </p:cNvPr>
          <p:cNvGraphicFramePr/>
          <p:nvPr/>
        </p:nvGraphicFramePr>
        <p:xfrm>
          <a:off xmlns:a="http://schemas.openxmlformats.org/drawingml/2006/main" x="742950" y="2609850"/>
          <a:ext xmlns:a="http://schemas.openxmlformats.org/drawingml/2006/main" cx="10668000" cy="2571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56000"/>
                <a:gridCol w="3556000"/>
                <a:gridCol w="3556000"/>
              </a:tblGrid>
              <a:tr h="64293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F0E9"/>
                          </a:solidFill>
                          <a:latin typeface="Geist"/>
                          <a:ea typeface="Geist"/>
                          <a:cs typeface="Geist"/>
                        </a:rPr>
                        <a:t>Item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9AEA9"/>
                      </a:solidFill>
                      <a:prstDash val="solid"/>
                    </a:lnL>
                    <a:lnR w="9525">
                      <a:solidFill>
                        <a:srgbClr val="A9AEA9"/>
                      </a:solidFill>
                      <a:prstDash val="solid"/>
                    </a:lnR>
                    <a:lnT w="9525">
                      <a:solidFill>
                        <a:srgbClr val="A9AEA9"/>
                      </a:solidFill>
                      <a:prstDash val="solid"/>
                    </a:lnT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10131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F0E9"/>
                          </a:solidFill>
                          <a:latin typeface="Geist"/>
                          <a:ea typeface="Geist"/>
                          <a:cs typeface="Geist"/>
                        </a:rPr>
                        <a:t>Included work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9AEA9"/>
                      </a:solidFill>
                      <a:prstDash val="solid"/>
                    </a:lnR>
                    <a:lnT w="9525">
                      <a:solidFill>
                        <a:srgbClr val="A9AEA9"/>
                      </a:solidFill>
                      <a:prstDash val="solid"/>
                    </a:lnT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10131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1F0E9"/>
                          </a:solidFill>
                          <a:latin typeface="Geist"/>
                          <a:ea typeface="Geist"/>
                          <a:cs typeface="Geist"/>
                        </a:rPr>
                        <a:t>Review point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9AEA9"/>
                      </a:solidFill>
                      <a:prstDash val="solid"/>
                    </a:lnR>
                    <a:lnT w="9525">
                      <a:solidFill>
                        <a:srgbClr val="A9AEA9"/>
                      </a:solidFill>
                      <a:prstDash val="solid"/>
                    </a:lnT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101312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1312"/>
                          </a:solidFill>
                          <a:latin typeface="Geist"/>
                          <a:ea typeface="Geist"/>
                          <a:cs typeface="Geist"/>
                        </a:rPr>
                        <a:t>[Item 1]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9AEA9"/>
                      </a:solidFill>
                      <a:prstDash val="solid"/>
                    </a:lnL>
                    <a:lnR w="9525">
                      <a:solidFill>
                        <a:srgbClr val="A9AEA9"/>
                      </a:solidFill>
                      <a:prstDash val="solid"/>
                    </a:lnR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F1F0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1312"/>
                          </a:solidFill>
                          <a:latin typeface="Geist"/>
                          <a:ea typeface="Geist"/>
                          <a:cs typeface="Geist"/>
                        </a:rPr>
                        <a:t>[Scope]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9AEA9"/>
                      </a:solidFill>
                      <a:prstDash val="solid"/>
                    </a:lnR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F1F0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1312"/>
                          </a:solidFill>
                          <a:latin typeface="Geist"/>
                          <a:ea typeface="Geist"/>
                          <a:cs typeface="Geist"/>
                        </a:rPr>
                        <a:t>[Reviewer]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9AEA9"/>
                      </a:solidFill>
                      <a:prstDash val="solid"/>
                    </a:lnR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F1F0E9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1312"/>
                          </a:solidFill>
                          <a:latin typeface="Geist"/>
                          <a:ea typeface="Geist"/>
                          <a:cs typeface="Geist"/>
                        </a:rPr>
                        <a:t>[Item 2]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9AEA9"/>
                      </a:solidFill>
                      <a:prstDash val="solid"/>
                    </a:lnL>
                    <a:lnR w="9525">
                      <a:solidFill>
                        <a:srgbClr val="A9AEA9"/>
                      </a:solidFill>
                      <a:prstDash val="solid"/>
                    </a:lnR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F1F0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1312"/>
                          </a:solidFill>
                          <a:latin typeface="Geist"/>
                          <a:ea typeface="Geist"/>
                          <a:cs typeface="Geist"/>
                        </a:rPr>
                        <a:t>[Scope]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9AEA9"/>
                      </a:solidFill>
                      <a:prstDash val="solid"/>
                    </a:lnR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F1F0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1312"/>
                          </a:solidFill>
                          <a:latin typeface="Geist"/>
                          <a:ea typeface="Geist"/>
                          <a:cs typeface="Geist"/>
                        </a:rPr>
                        <a:t>[Reviewer]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9AEA9"/>
                      </a:solidFill>
                      <a:prstDash val="solid"/>
                    </a:lnR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F1F0E9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1312"/>
                          </a:solidFill>
                          <a:latin typeface="Geist"/>
                          <a:ea typeface="Geist"/>
                          <a:cs typeface="Geist"/>
                        </a:rPr>
                        <a:t>[Item 3]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9AEA9"/>
                      </a:solidFill>
                      <a:prstDash val="solid"/>
                    </a:lnL>
                    <a:lnR w="9525">
                      <a:solidFill>
                        <a:srgbClr val="A9AEA9"/>
                      </a:solidFill>
                      <a:prstDash val="solid"/>
                    </a:lnR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F1F0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1312"/>
                          </a:solidFill>
                          <a:latin typeface="Geist"/>
                          <a:ea typeface="Geist"/>
                          <a:cs typeface="Geist"/>
                        </a:rPr>
                        <a:t>[Scope]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9AEA9"/>
                      </a:solidFill>
                      <a:prstDash val="solid"/>
                    </a:lnR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F1F0E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01312"/>
                          </a:solidFill>
                          <a:latin typeface="Geist"/>
                          <a:ea typeface="Geist"/>
                          <a:cs typeface="Geist"/>
                        </a:rPr>
                        <a:t>[Reviewer]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9AEA9"/>
                      </a:solidFill>
                      <a:prstDash val="solid"/>
                    </a:lnR>
                    <a:lnB w="9525">
                      <a:solidFill>
                        <a:srgbClr val="A9AEA9"/>
                      </a:solidFill>
                      <a:prstDash val="solid"/>
                    </a:lnB>
                    <a:solidFill>
                      <a:srgbClr val="F1F0E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63096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073846-A617-4E7C-BD9D-319A560162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10774258244e63"/>
          <a:stretch xmlns:a="http://schemas.openxmlformats.org/drawingml/2006/main"/>
        </p:blipFill>
        <p:spPr>
          <a:xfrm xmlns:a="http://schemas.openxmlformats.org/drawingml/2006/main">
            <a:off x="574638" y="285750"/>
            <a:ext cx="1898724" cy="638175"/>
          </a:xfrm>
          <a:prstGeom xmlns:a="http://schemas.openxmlformats.org/drawingml/2006/main" prst="rect">
            <a:avLst/>
          </a:prstGeom>
        </p:spPr>
      </p:pic>
      <p:sp>
        <p:nvSpPr>
          <p:cNvPr id="2" name="[Evidence chart]">
            <a:extLst xmlns:a="http://schemas.openxmlformats.org/drawingml/2006/main">
              <a:ext uri="{FF2B5EF4-FFF2-40B4-BE49-F238E27FC236}">
                <a16:creationId xmlns:a16="http://schemas.microsoft.com/office/drawing/2014/main" id="{85E9414D-1E8D-4610-990B-94606ED5A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525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360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pPr>
            <a:r>
              <a:rPr sz="3600" b="0">
                <a:solidFill>
                  <a:srgbClr val="101312"/>
                </a:solidFill>
                <a:latin typeface="Geist"/>
                <a:ea typeface="Geist"/>
                <a:cs typeface="Geist"/>
              </a:rPr>
              <a:t>[Evidence chart]</a:t>
            </a:r>
          </a:p>
        </p:txBody>
      </p:sp>
      <p:sp>
        <p:nvSpPr>
          <p:cNvPr id="3" name="05">
            <a:extLst xmlns:a="http://schemas.openxmlformats.org/drawingml/2006/main">
              <a:ext uri="{FF2B5EF4-FFF2-40B4-BE49-F238E27FC236}">
                <a16:creationId xmlns:a16="http://schemas.microsoft.com/office/drawing/2014/main" id="{5930FC2A-7128-4D2D-BA59-3F9F5D070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293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101312"/>
                </a:solidFill>
                <a:latin typeface="Geist"/>
                <a:ea typeface="Geist"/>
                <a:cs typeface="Geist"/>
              </a:rPr>
              <a:t>05</a:t>
            </a:r>
          </a:p>
        </p:txBody>
      </p:sp>
      <p:sp>
        <p:nvSpPr>
          <p:cNvPr id="4" name="Illustrative values only — replace before use">
            <a:extLst xmlns:a="http://schemas.openxmlformats.org/drawingml/2006/main">
              <a:ext uri="{FF2B5EF4-FFF2-40B4-BE49-F238E27FC236}">
                <a16:creationId xmlns:a16="http://schemas.microsoft.com/office/drawing/2014/main" id="{0D110ADB-0B07-440E-8364-47DE6457B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25742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101312"/>
                </a:solidFill>
                <a:latin typeface="Geist"/>
                <a:ea typeface="Geist"/>
                <a:cs typeface="Geist"/>
              </a:defRPr>
            </a:pPr>
            <a:r>
              <a:rPr sz="1725" b="0">
                <a:solidFill>
                  <a:srgbClr val="101312"/>
                </a:solidFill>
                <a:latin typeface="Geist"/>
                <a:ea typeface="Geist"/>
                <a:cs typeface="Geist"/>
              </a:rPr>
              <a:t>Illustrative values only — replace before use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5BCE4C66-DD97-4907-87B5-2BB83E28414B}"/>
              </a:ext>
            </a:extLst>
          </p:cNvPr>
          <p:cNvGraphicFramePr/>
          <p:nvPr/>
        </p:nvGraphicFramePr>
        <p:xfrm>
          <a:off xmlns:a="http://schemas.openxmlformats.org/drawingml/2006/main" x="742950" y="2943225"/>
          <a:ext xmlns:a="http://schemas.openxmlformats.org/drawingml/2006/main" cx="10001250" cy="2667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cd3b6a97fa343dc"/>
          </a:graphicData>
        </a:graphic>
      </p:graphicFrame>
    </p:spTree>
    <p:extLst>
      <p:ext uri="{BB962C8B-B14F-4D97-AF65-F5344CB8AC3E}">
        <p14:creationId xmlns:p14="http://schemas.microsoft.com/office/powerpoint/2010/main" val="17004656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13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43EF50-2E45-47A7-8773-AE244900FF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ce9bf30e584e67"/>
          <a:stretch xmlns:a="http://schemas.openxmlformats.org/drawingml/2006/main"/>
        </p:blipFill>
        <p:spPr>
          <a:xfrm xmlns:a="http://schemas.openxmlformats.org/drawingml/2006/main">
            <a:off x="574638" y="285750"/>
            <a:ext cx="1898724" cy="638175"/>
          </a:xfrm>
          <a:prstGeom xmlns:a="http://schemas.openxmlformats.org/drawingml/2006/main" prst="rect">
            <a:avLst/>
          </a:prstGeom>
        </p:spPr>
      </p:pic>
      <p:sp>
        <p:nvSpPr>
          <p:cNvPr id="2" name="[Evidence and limits]">
            <a:extLst xmlns:a="http://schemas.openxmlformats.org/drawingml/2006/main">
              <a:ext uri="{FF2B5EF4-FFF2-40B4-BE49-F238E27FC236}">
                <a16:creationId xmlns:a16="http://schemas.microsoft.com/office/drawing/2014/main" id="{DD6D59F3-57F9-4C81-87BF-ECEEFEDB3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525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360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pPr>
            <a:r>
              <a:rPr sz="3600" b="0">
                <a:solidFill>
                  <a:srgbClr val="F1F0E9"/>
                </a:solidFill>
                <a:latin typeface="Geist"/>
                <a:ea typeface="Geist"/>
                <a:cs typeface="Geist"/>
              </a:rPr>
              <a:t>[Evidence and limits]</a:t>
            </a:r>
          </a:p>
        </p:txBody>
      </p:sp>
      <p:sp>
        <p:nvSpPr>
          <p:cNvPr id="3" name="06">
            <a:extLst xmlns:a="http://schemas.openxmlformats.org/drawingml/2006/main">
              <a:ext uri="{FF2B5EF4-FFF2-40B4-BE49-F238E27FC236}">
                <a16:creationId xmlns:a16="http://schemas.microsoft.com/office/drawing/2014/main" id="{DB012747-9EFF-43F5-983F-81EB3FF7F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293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A8B9FF"/>
                </a:solidFill>
                <a:latin typeface="Geist"/>
                <a:ea typeface="Geist"/>
                <a:cs typeface="Geist"/>
              </a:rPr>
              <a:t>06</a:t>
            </a:r>
          </a:p>
        </p:txBody>
      </p:sp>
      <p:sp>
        <p:nvSpPr>
          <p:cNvPr id="4" name="[Source or approved quotation]">
            <a:extLst xmlns:a="http://schemas.openxmlformats.org/drawingml/2006/main">
              <a:ext uri="{FF2B5EF4-FFF2-40B4-BE49-F238E27FC236}">
                <a16:creationId xmlns:a16="http://schemas.microsoft.com/office/drawing/2014/main" id="{72586DC3-EAED-4217-B0DB-820C50438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14625"/>
            <a:ext cx="990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0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270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pPr>
            <a:r>
              <a:rPr sz="2700" b="0">
                <a:solidFill>
                  <a:srgbClr val="A8B9FF"/>
                </a:solidFill>
                <a:latin typeface="Geist"/>
                <a:ea typeface="Geist"/>
                <a:cs typeface="Geist"/>
              </a:rPr>
              <a:t>[Source or approved quotation]</a:t>
            </a:r>
          </a:p>
        </p:txBody>
      </p:sp>
      <p:sp>
        <p:nvSpPr>
          <p:cNvPr id="5" name="[Attribution, date and relevant limitation]">
            <a:extLst xmlns:a="http://schemas.openxmlformats.org/drawingml/2006/main">
              <a:ext uri="{FF2B5EF4-FFF2-40B4-BE49-F238E27FC236}">
                <a16:creationId xmlns:a16="http://schemas.microsoft.com/office/drawing/2014/main" id="{BEACAD00-23C6-4214-9CBC-B72744EC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76750"/>
            <a:ext cx="9906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pPr>
            <a:r>
              <a:rPr sz="1950" b="0">
                <a:solidFill>
                  <a:srgbClr val="F1F0E9"/>
                </a:solidFill>
                <a:latin typeface="Geist"/>
                <a:ea typeface="Geist"/>
                <a:cs typeface="Geist"/>
              </a:rPr>
              <a:t>[Attribution, date and relevant limitation]</a:t>
            </a:r>
          </a:p>
        </p:txBody>
      </p:sp>
    </p:spTree>
    <p:extLst>
      <p:ext uri="{BB962C8B-B14F-4D97-AF65-F5344CB8AC3E}">
        <p14:creationId xmlns:p14="http://schemas.microsoft.com/office/powerpoint/2010/main" val="10721143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13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C70A44-31F5-4CA3-AB38-063053050C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ec2bebcb2e42e1"/>
          <a:stretch xmlns:a="http://schemas.openxmlformats.org/drawingml/2006/main"/>
        </p:blipFill>
        <p:spPr>
          <a:xfrm xmlns:a="http://schemas.openxmlformats.org/drawingml/2006/main">
            <a:off x="574638" y="285750"/>
            <a:ext cx="1898724" cy="638175"/>
          </a:xfrm>
          <a:prstGeom xmlns:a="http://schemas.openxmlformats.org/drawingml/2006/main" prst="rect">
            <a:avLst/>
          </a:prstGeom>
        </p:spPr>
      </p:pic>
      <p:sp>
        <p:nvSpPr>
          <p:cNvPr id="2" name="[Next action]">
            <a:extLst xmlns:a="http://schemas.openxmlformats.org/drawingml/2006/main">
              <a:ext uri="{FF2B5EF4-FFF2-40B4-BE49-F238E27FC236}">
                <a16:creationId xmlns:a16="http://schemas.microsoft.com/office/drawing/2014/main" id="{C465AD26-9E69-490A-9A12-78BA54413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3525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360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pPr>
            <a:r>
              <a:rPr sz="3600" b="0">
                <a:solidFill>
                  <a:srgbClr val="F1F0E9"/>
                </a:solidFill>
                <a:latin typeface="Geist"/>
                <a:ea typeface="Geist"/>
                <a:cs typeface="Geist"/>
              </a:rPr>
              <a:t>[Next action]</a:t>
            </a:r>
          </a:p>
        </p:txBody>
      </p:sp>
      <p:sp>
        <p:nvSpPr>
          <p:cNvPr id="3" name="07">
            <a:extLst xmlns:a="http://schemas.openxmlformats.org/drawingml/2006/main">
              <a:ext uri="{FF2B5EF4-FFF2-40B4-BE49-F238E27FC236}">
                <a16:creationId xmlns:a16="http://schemas.microsoft.com/office/drawing/2014/main" id="{E7468D2F-90A7-4E4D-9EC7-3AD1E4B12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29350"/>
            <a:ext cx="47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pPr>
            <a:r>
              <a:rPr sz="1350" b="0">
                <a:solidFill>
                  <a:srgbClr val="A8B9FF"/>
                </a:solidFill>
                <a:latin typeface="Geist"/>
                <a:ea typeface="Geist"/>
                <a:cs typeface="Geist"/>
              </a:rPr>
              <a:t>07</a:t>
            </a:r>
          </a:p>
        </p:txBody>
      </p:sp>
      <p:sp>
        <p:nvSpPr>
          <p:cNvPr id="4" name="[Describe the decision or action requested.]">
            <a:extLst xmlns:a="http://schemas.openxmlformats.org/drawingml/2006/main">
              <a:ext uri="{FF2B5EF4-FFF2-40B4-BE49-F238E27FC236}">
                <a16:creationId xmlns:a16="http://schemas.microsoft.com/office/drawing/2014/main" id="{008D93B5-FBF4-4262-8AD6-674B82727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10287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3000" b="0">
                <a:solidFill>
                  <a:srgbClr val="A8B9FF"/>
                </a:solidFill>
                <a:latin typeface="Geist"/>
                <a:ea typeface="Geist"/>
                <a:cs typeface="Geist"/>
              </a:defRPr>
            </a:pPr>
            <a:r>
              <a:rPr sz="3000" b="0">
                <a:solidFill>
                  <a:srgbClr val="A8B9FF"/>
                </a:solidFill>
                <a:latin typeface="Geist"/>
                <a:ea typeface="Geist"/>
                <a:cs typeface="Geist"/>
              </a:rPr>
              <a:t>[Describe the decision or action requested.]</a:t>
            </a:r>
          </a:p>
        </p:txBody>
      </p:sp>
      <p:sp>
        <p:nvSpPr>
          <p:cNvPr id="5" name="[Approved contact or destination]">
            <a:extLst xmlns:a="http://schemas.openxmlformats.org/drawingml/2006/main">
              <a:ext uri="{FF2B5EF4-FFF2-40B4-BE49-F238E27FC236}">
                <a16:creationId xmlns:a16="http://schemas.microsoft.com/office/drawing/2014/main" id="{8E9E3BB4-B8B7-47F0-9C51-52A097CF9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578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F1F0E9"/>
                </a:solidFill>
                <a:latin typeface="Geist"/>
                <a:ea typeface="Geist"/>
                <a:cs typeface="Geist"/>
              </a:defRPr>
            </a:pPr>
            <a:r>
              <a:rPr sz="1950" b="0">
                <a:solidFill>
                  <a:srgbClr val="F1F0E9"/>
                </a:solidFill>
                <a:latin typeface="Geist"/>
                <a:ea typeface="Geist"/>
                <a:cs typeface="Geist"/>
              </a:rPr>
              <a:t>[Approved contact or destination]</a:t>
            </a:r>
          </a:p>
        </p:txBody>
      </p:sp>
    </p:spTree>
    <p:extLst>
      <p:ext uri="{BB962C8B-B14F-4D97-AF65-F5344CB8AC3E}">
        <p14:creationId xmlns:p14="http://schemas.microsoft.com/office/powerpoint/2010/main" val="17299265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Geist"/>
        <a:ea typeface=""/>
        <a:cs typeface=""/>
      </a:majorFont>
      <a:minorFont>
        <a:latin typeface="Geist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2026-10-13T16:25:27.7250000Z</dcterms:created>
  <dcterms:modified xsi:type="dcterms:W3CDTF">2026-10-13T16:25:27.7250000Z</dcterms:modified>
</coreProperties>
</file>